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FA78E7-7D9D-41EE-BC1F-1C955EE3898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49D5A16-5685-46BC-AF71-5A05CB0A0E8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997" y="685800"/>
            <a:ext cx="87720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Celebrate Teen Read Week :D</a:t>
            </a:r>
            <a:endParaRPr lang="en-US" sz="5400" b="0" u="sng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http://www.stepheniemeyer.com/img/bdco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9778">
            <a:off x="329420" y="3962278"/>
            <a:ext cx="1798591" cy="274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7386" y="1638842"/>
            <a:ext cx="770435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latin typeface="Bradley Hand ITC" pitchFamily="66" charset="0"/>
              </a:rPr>
              <a:t>Reading isn’t boring when you use your</a:t>
            </a:r>
          </a:p>
          <a:p>
            <a:pPr algn="ctr"/>
            <a:r>
              <a:rPr lang="en-US" sz="3200" b="1" dirty="0" smtClean="0">
                <a:solidFill>
                  <a:srgbClr val="00B0F0"/>
                </a:solidFill>
                <a:latin typeface="Bradley Hand ITC" pitchFamily="66" charset="0"/>
              </a:rPr>
              <a:t>Imagination!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</a:rPr>
              <a:t>And if you read the books that interest you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</a:rPr>
              <a:t>You’ll Enjoy It! </a:t>
            </a:r>
          </a:p>
          <a:p>
            <a:pPr algn="ctr"/>
            <a:endParaRPr lang="en-US" sz="32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1028" name="Picture 4" descr="http://sophhonors.files.wordpress.com/2010/01/13-reasons-why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4155">
            <a:off x="6944764" y="3864843"/>
            <a:ext cx="1837064" cy="275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uy Shi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375" y="3668799"/>
            <a:ext cx="1751001" cy="269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2.bp.blogspot.com/_sc1pvXRzlAg/TUTJBMCF4FI/AAAAAAAADIs/Ty5_9hD71iU/s1600/identic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668799"/>
            <a:ext cx="1816695" cy="265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94486" y="6443711"/>
            <a:ext cx="350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Bradley Hand ITC" pitchFamily="66" charset="0"/>
              </a:rPr>
              <a:t>Don’t Forget To Read!</a:t>
            </a:r>
            <a:endParaRPr lang="en-US" sz="2800" b="1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24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ysClr val="windowText" lastClr="000000"/>
      </a:dk1>
      <a:lt1>
        <a:sysClr val="window" lastClr="FFFFFF"/>
      </a:lt1>
      <a:dk2>
        <a:srgbClr val="073E87"/>
      </a:dk2>
      <a:lt2>
        <a:srgbClr val="000000"/>
      </a:lt2>
      <a:accent1>
        <a:srgbClr val="000000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</TotalTime>
  <Words>33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Waveform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acs</dc:creator>
  <cp:lastModifiedBy>acs</cp:lastModifiedBy>
  <cp:revision>4</cp:revision>
  <dcterms:created xsi:type="dcterms:W3CDTF">2011-10-19T18:06:15Z</dcterms:created>
  <dcterms:modified xsi:type="dcterms:W3CDTF">2011-10-19T18:37:42Z</dcterms:modified>
</cp:coreProperties>
</file>